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ar-E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58EFA-3B9C-43F2-99BC-CF75E1C5D7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968675-6289-4A02-8543-0E4BCA8CCF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89AC33-EDEF-47D7-92F2-1214498CF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9D3BE-209B-4343-A691-A373EFB145ED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63A067-AED3-4535-8424-090EDA52D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A9935-BCAB-4769-9B6A-3B6D6A47F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43056-B9A8-48E0-AF84-E249B0177166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183675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7243B4-11E2-4F00-A452-5F7F6ACCC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C1D6B5-7DBF-4E0A-BFB6-7929133978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D8258-3F02-42DE-A7FD-1BB6CEDD4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9D3BE-209B-4343-A691-A373EFB145ED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18A488-DD19-4574-BC1D-4F883C427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5D395F-76E9-4096-B2A9-891A37E6A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43056-B9A8-48E0-AF84-E249B0177166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628576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B66539-074B-476B-979D-2B9FA136E0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57F6C9-D2A5-45F4-8BA4-C0FBE191D0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6D7618-4C77-49E6-BD91-D8F843973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9D3BE-209B-4343-A691-A373EFB145ED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D00C74-339D-4152-8BC1-628581747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FF56F6-6F52-4230-B20D-AEB1AAA5E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43056-B9A8-48E0-AF84-E249B0177166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549800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EA724-64A5-497D-94A2-696728349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2D270D-F84A-4238-9B1D-4D4076F557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00C18B-34AC-46A2-B83A-B640AB71F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9D3BE-209B-4343-A691-A373EFB145ED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AA1670-33D4-4D87-8A87-C87E87076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C39D5F-D0B1-4D5E-98A6-94C79DFF9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43056-B9A8-48E0-AF84-E249B0177166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460775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0DA66-3530-4B4B-9606-D9FAA942E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3D2355-4AE8-4A40-ABA0-7F65A82F8A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957B14-A0D3-4C5A-B2E0-8BDDCF574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9D3BE-209B-4343-A691-A373EFB145ED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2E0296-7B4A-450F-AED2-FF3B1C973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BD75F3-BF26-47B5-8668-82199D560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43056-B9A8-48E0-AF84-E249B0177166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733601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3AE2B-376D-4EB6-982F-F0F020AC9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1E982-DDE7-4073-8742-4000FEA80A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90B67D-B4C9-4BF2-BD88-B540E04E3D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E21050-EA89-41EF-998B-E963CF60B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9D3BE-209B-4343-A691-A373EFB145ED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07BD76-EA47-45A7-8376-985719B7F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9E5EA6-FD69-4676-897C-7E01B6616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43056-B9A8-48E0-AF84-E249B0177166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492810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F2BA31-A43C-40BC-BB0B-B5A0726EEE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065E9D-8209-4EA4-A5DE-2A6E75A34D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B75D1F-1121-41A5-A9B3-ED6C748F2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94F9B0-6BDE-4EFA-A286-02030ACCE9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72B3A9-308F-4414-9DDB-CEB140F725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1959EC0-C951-40DA-BF40-31FBDDD53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9D3BE-209B-4343-A691-A373EFB145ED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7FD9EB6-2C80-4E5B-A4B9-F02EBD18E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1FAD92-0BF9-43EB-BB12-504D9A882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43056-B9A8-48E0-AF84-E249B0177166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882335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694C2C-78DE-43CE-820D-87E2614D5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80EFC1-C1E0-44B8-B3D0-DFDE4AB67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9D3BE-209B-4343-A691-A373EFB145ED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95E76D-6E29-4A78-9BC3-3A9744008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DED969-E7C8-4511-91F6-C7DF273A9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43056-B9A8-48E0-AF84-E249B0177166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265558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40784B-56E4-45DC-8261-9539A410B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9D3BE-209B-4343-A691-A373EFB145ED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66E1F4-23C4-4066-BCCE-3511E2BC6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D0CEED-F9D5-43E6-BEFC-864037156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43056-B9A8-48E0-AF84-E249B0177166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006569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D1857-31E8-4231-97F6-9576DE492C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0C28EC-E54D-48E1-8FBA-B51B4FC010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7BDA72-29EC-4CEB-BA5D-6A452C8AEB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BE149C-FF9A-4E02-9C9F-6FC2E6076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9D3BE-209B-4343-A691-A373EFB145ED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FECE73-C1FC-4948-9FDC-9FA2EA604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C9F4E8-3BEA-4625-8618-6C9DDE9AE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43056-B9A8-48E0-AF84-E249B0177166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35372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7CE5B-B886-492F-80D5-F152DEA5D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9E8DC72-EC5A-4CD3-B2F5-C713BE7F1A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D4F068-7E76-4740-91FE-4BEBD68A7B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2AC156-7294-42F9-8412-2515CDE23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9D3BE-209B-4343-A691-A373EFB145ED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C6BC3A-ED07-4080-81DF-D6E6E3DA4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D61475-6837-4255-B85C-61446738F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43056-B9A8-48E0-AF84-E249B0177166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891285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7BE502-E09E-41A2-A327-38EAD66BF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31FC9F-A6B4-40C3-A6B3-09868B3D0B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CF35E7-0078-476C-8DE4-64E38EEC55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9D3BE-209B-4343-A691-A373EFB145ED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6F1145-0539-4E9A-A048-EC95B51420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AF991E-A286-4A58-9390-3BC106918B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43056-B9A8-48E0-AF84-E249B0177166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518649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E8013-F943-4D90-9C73-22324A9095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97391" y="868362"/>
            <a:ext cx="9144000" cy="1312130"/>
          </a:xfrm>
        </p:spPr>
        <p:txBody>
          <a:bodyPr/>
          <a:lstStyle/>
          <a:p>
            <a:r>
              <a:rPr lang="en-US" dirty="0"/>
              <a:t>Lecture 10</a:t>
            </a:r>
            <a:endParaRPr lang="ar-EG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DB4351-0463-484B-80F1-42BFCA02AD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912012"/>
            <a:ext cx="9144000" cy="2345788"/>
          </a:xfrm>
        </p:spPr>
        <p:txBody>
          <a:bodyPr/>
          <a:lstStyle/>
          <a:p>
            <a:r>
              <a:rPr lang="en-US" dirty="0"/>
              <a:t>Strategies for revising </a:t>
            </a:r>
            <a:r>
              <a:rPr lang="en-US"/>
              <a:t>sentence grammar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739965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AF11B6-67A2-4BA1-8467-97D753BAE6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58129"/>
            <a:ext cx="10515600" cy="5318834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/>
              <a:t>These strategies will help you to revise your sentences effectively:</a:t>
            </a:r>
          </a:p>
          <a:p>
            <a:r>
              <a:rPr lang="en-US" dirty="0"/>
              <a:t>• Use parallelism.</a:t>
            </a:r>
          </a:p>
          <a:p>
            <a:r>
              <a:rPr lang="en-US" dirty="0"/>
              <a:t>My job includes checking the inventory, initialing the orders, and calling the suppliers. (parallel)</a:t>
            </a:r>
          </a:p>
          <a:p>
            <a:r>
              <a:rPr lang="en-US" dirty="0"/>
              <a:t>My job includes checking the inventory, initialing the orders, and to call the suppliers. (non-parallel)</a:t>
            </a:r>
          </a:p>
          <a:p>
            <a:r>
              <a:rPr lang="en-US" dirty="0"/>
              <a:t>• Use specific words</a:t>
            </a:r>
          </a:p>
          <a:p>
            <a:r>
              <a:rPr lang="en-US" dirty="0"/>
              <a:t>Use active verbs.</a:t>
            </a:r>
          </a:p>
          <a:p>
            <a:r>
              <a:rPr lang="en-US" dirty="0"/>
              <a:t>Use concise words.</a:t>
            </a:r>
          </a:p>
          <a:p>
            <a:r>
              <a:rPr lang="en-US" dirty="0"/>
              <a:t>Proofreading</a:t>
            </a:r>
          </a:p>
          <a:p>
            <a:pPr marL="0" indent="0">
              <a:buNone/>
            </a:pPr>
            <a:endParaRPr lang="en-US" dirty="0"/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7420522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74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Lecture 10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10</dc:title>
  <dc:creator>ahmed hamouda</dc:creator>
  <cp:lastModifiedBy>ahmed hamouda</cp:lastModifiedBy>
  <cp:revision>3</cp:revision>
  <dcterms:created xsi:type="dcterms:W3CDTF">2020-10-19T12:16:21Z</dcterms:created>
  <dcterms:modified xsi:type="dcterms:W3CDTF">2020-12-30T10:56:42Z</dcterms:modified>
</cp:coreProperties>
</file>